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79" r:id="rId25"/>
    <p:sldId id="280" r:id="rId26"/>
    <p:sldId id="281" r:id="rId27"/>
    <p:sldId id="282" r:id="rId28"/>
    <p:sldId id="283" r:id="rId29"/>
    <p:sldId id="286" r:id="rId30"/>
    <p:sldId id="284" r:id="rId31"/>
    <p:sldId id="285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20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2C7222-69F2-4402-B6A7-1BB209BD7AC1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D1943-0D6F-4F79-B143-858C5EF71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620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O‘quvchilarni</a:t>
            </a:r>
            <a:r>
              <a:rPr lang="en-US" dirty="0" smtClean="0"/>
              <a:t> </a:t>
            </a:r>
            <a:r>
              <a:rPr lang="en-US" dirty="0" err="1" smtClean="0"/>
              <a:t>kichik</a:t>
            </a:r>
            <a:r>
              <a:rPr lang="en-US" dirty="0" smtClean="0"/>
              <a:t> </a:t>
            </a:r>
            <a:r>
              <a:rPr lang="en-US" dirty="0" err="1" smtClean="0"/>
              <a:t>guruhlarga</a:t>
            </a:r>
            <a:r>
              <a:rPr lang="en-US" dirty="0" smtClean="0"/>
              <a:t> </a:t>
            </a:r>
            <a:r>
              <a:rPr lang="en-US" dirty="0" err="1" smtClean="0"/>
              <a:t>bo‘ling,ularga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kimyo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fanini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kundalik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faoliyatimiz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bilan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bog’liq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bo’lgan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klaster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metodi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shablonlarini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tarqating,to’ldirish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uchun</a:t>
            </a:r>
            <a:r>
              <a:rPr lang="en-US" baseline="0" dirty="0" smtClean="0"/>
              <a:t> 8 </a:t>
            </a:r>
            <a:r>
              <a:rPr lang="en-US" baseline="0" dirty="0" err="1" smtClean="0"/>
              <a:t>daqiqa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vaqt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bering,jami</a:t>
            </a:r>
            <a:r>
              <a:rPr lang="en-US" baseline="0" dirty="0" smtClean="0"/>
              <a:t> 9 </a:t>
            </a:r>
            <a:r>
              <a:rPr lang="en-US" baseline="0" dirty="0" err="1" smtClean="0"/>
              <a:t>xil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shablon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berilgan</a:t>
            </a:r>
            <a:r>
              <a:rPr lang="en-US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D1943-0D6F-4F79-B143-858C5EF7100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002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Barcha</a:t>
            </a:r>
            <a:r>
              <a:rPr lang="en-US" dirty="0" smtClean="0"/>
              <a:t> </a:t>
            </a:r>
            <a:r>
              <a:rPr lang="en-US" dirty="0" err="1" smtClean="0"/>
              <a:t>guruhlar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berilgan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shablonlarni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to’ldirib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bo’lishgach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o’qituvchi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umumlashtiradi,kimyo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bizning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hayotimizning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hamma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sohalarida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ekanligini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tushuntiradi</a:t>
            </a:r>
            <a:r>
              <a:rPr lang="en-US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D1943-0D6F-4F79-B143-858C5EF71005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631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O’quvchilarni</a:t>
            </a:r>
            <a:r>
              <a:rPr lang="en-US" dirty="0" smtClean="0"/>
              <a:t> 3ta </a:t>
            </a:r>
            <a:r>
              <a:rPr lang="en-US" dirty="0" err="1" smtClean="0"/>
              <a:t>guruhga</a:t>
            </a:r>
            <a:r>
              <a:rPr lang="en-US" dirty="0" smtClean="0"/>
              <a:t> </a:t>
            </a:r>
            <a:r>
              <a:rPr lang="en-US" dirty="0" err="1" smtClean="0"/>
              <a:t>bo’lib</a:t>
            </a:r>
            <a:r>
              <a:rPr lang="en-US" dirty="0" smtClean="0"/>
              <a:t> </a:t>
            </a:r>
            <a:r>
              <a:rPr lang="en-US" dirty="0" err="1" smtClean="0"/>
              <a:t>oling,ularga</a:t>
            </a:r>
            <a:r>
              <a:rPr lang="en-US" dirty="0" smtClean="0"/>
              <a:t> </a:t>
            </a:r>
            <a:r>
              <a:rPr lang="en-US" dirty="0" err="1" smtClean="0"/>
              <a:t>quyidagi</a:t>
            </a:r>
            <a:r>
              <a:rPr lang="en-US" dirty="0" smtClean="0"/>
              <a:t> </a:t>
            </a:r>
            <a:r>
              <a:rPr lang="en-US" dirty="0" err="1" smtClean="0"/>
              <a:t>uch</a:t>
            </a:r>
            <a:r>
              <a:rPr lang="en-US" dirty="0" smtClean="0"/>
              <a:t> </a:t>
            </a:r>
            <a:r>
              <a:rPr lang="en-US" dirty="0" err="1" smtClean="0"/>
              <a:t>xil</a:t>
            </a:r>
            <a:r>
              <a:rPr lang="en-US" dirty="0" smtClean="0"/>
              <a:t> </a:t>
            </a:r>
            <a:r>
              <a:rPr lang="en-US" dirty="0" err="1" smtClean="0"/>
              <a:t>shablonlarni</a:t>
            </a:r>
            <a:r>
              <a:rPr lang="en-US" dirty="0" smtClean="0"/>
              <a:t> </a:t>
            </a:r>
            <a:r>
              <a:rPr lang="en-US" dirty="0" err="1" smtClean="0"/>
              <a:t>tarqating,to’ldirish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5 </a:t>
            </a:r>
            <a:r>
              <a:rPr lang="en-US" dirty="0" err="1" smtClean="0"/>
              <a:t>daqiqa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vaqt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bering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D1943-0D6F-4F79-B143-858C5EF71005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926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459"/>
            <a:ext cx="9144000" cy="6892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7" b="13237"/>
          <a:stretch/>
        </p:blipFill>
        <p:spPr bwMode="auto">
          <a:xfrm>
            <a:off x="1547664" y="6148934"/>
            <a:ext cx="3550396" cy="709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18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03" y="116631"/>
            <a:ext cx="8856985" cy="655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904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1534"/>
            <a:ext cx="8856984" cy="6487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185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6" y="116632"/>
            <a:ext cx="8880212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716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3" y="34102"/>
            <a:ext cx="8875835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561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00" y="116632"/>
            <a:ext cx="8748972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8023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338"/>
            <a:ext cx="9036496" cy="6834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0672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143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808"/>
            <a:ext cx="8859325" cy="664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4560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1"/>
            <a:ext cx="9144000" cy="6848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9355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3"/>
            <a:ext cx="9036496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7994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532947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7" b="13237"/>
          <a:stretch/>
        </p:blipFill>
        <p:spPr bwMode="auto">
          <a:xfrm>
            <a:off x="1805565" y="6087568"/>
            <a:ext cx="3550396" cy="709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524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76" y="0"/>
            <a:ext cx="89392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0356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653736" cy="576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160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5" y="0"/>
            <a:ext cx="909285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987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2" y="116632"/>
            <a:ext cx="9095728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052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860"/>
            <a:ext cx="9094881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735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725744" cy="581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6736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8856984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864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91" y="332656"/>
            <a:ext cx="8808205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70648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1220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80" y="0"/>
            <a:ext cx="902372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7932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76634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4379" y="6334780"/>
            <a:ext cx="9144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O’quvchilarga</a:t>
            </a:r>
            <a:r>
              <a:rPr lang="en-US" sz="2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klaster</a:t>
            </a:r>
            <a:r>
              <a:rPr lang="en-US" sz="2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shabloni</a:t>
            </a:r>
            <a:r>
              <a:rPr lang="en-US" sz="2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tarqatiladi</a:t>
            </a:r>
            <a:endParaRPr lang="ru-RU" sz="2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8867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0716"/>
            <a:ext cx="8748971" cy="6244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6836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4897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127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417"/>
            <a:ext cx="8229600" cy="868958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Rag‘bat</a:t>
            </a:r>
            <a:r>
              <a:rPr lang="en-US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kartochkalari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84" y="764704"/>
            <a:ext cx="8712968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590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87" y="188641"/>
            <a:ext cx="8844209" cy="647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20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9" y="29344"/>
            <a:ext cx="9117182" cy="6928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586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9438"/>
            <a:ext cx="8352928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085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7828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2137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496944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96453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67</Words>
  <Application>Microsoft Office PowerPoint</Application>
  <PresentationFormat>Экран (4:3)</PresentationFormat>
  <Paragraphs>8</Paragraphs>
  <Slides>32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Rag‘bat kartochkalari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 Windows</cp:lastModifiedBy>
  <cp:revision>9</cp:revision>
  <dcterms:created xsi:type="dcterms:W3CDTF">2026-08-25T04:50:43Z</dcterms:created>
  <dcterms:modified xsi:type="dcterms:W3CDTF">2026-08-25T05:47:31Z</dcterms:modified>
</cp:coreProperties>
</file>